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9F35"/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558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525" y="8067954"/>
            <a:ext cx="7531734" cy="1757045"/>
          </a:xfrm>
          <a:custGeom>
            <a:avLst/>
            <a:gdLst/>
            <a:ahLst/>
            <a:cxnLst/>
            <a:rect l="l" t="t" r="r" b="b"/>
            <a:pathLst>
              <a:path w="7531734" h="1757045">
                <a:moveTo>
                  <a:pt x="0" y="1757045"/>
                </a:moveTo>
                <a:lnTo>
                  <a:pt x="7531734" y="1757045"/>
                </a:lnTo>
                <a:lnTo>
                  <a:pt x="7531734" y="0"/>
                </a:lnTo>
                <a:lnTo>
                  <a:pt x="0" y="0"/>
                </a:lnTo>
                <a:lnTo>
                  <a:pt x="0" y="1757045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3" y="10220604"/>
            <a:ext cx="7559675" cy="245745"/>
          </a:xfrm>
          <a:custGeom>
            <a:avLst/>
            <a:gdLst/>
            <a:ahLst/>
            <a:cxnLst/>
            <a:rect l="l" t="t" r="r" b="b"/>
            <a:pathLst>
              <a:path w="7559675" h="245745">
                <a:moveTo>
                  <a:pt x="0" y="245275"/>
                </a:moveTo>
                <a:lnTo>
                  <a:pt x="7559421" y="245275"/>
                </a:lnTo>
                <a:lnTo>
                  <a:pt x="7559421" y="0"/>
                </a:lnTo>
                <a:lnTo>
                  <a:pt x="0" y="0"/>
                </a:lnTo>
                <a:lnTo>
                  <a:pt x="0" y="245275"/>
                </a:lnTo>
                <a:close/>
              </a:path>
            </a:pathLst>
          </a:custGeom>
          <a:solidFill>
            <a:srgbClr val="3557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9824999"/>
            <a:ext cx="7560945" cy="395605"/>
          </a:xfrm>
          <a:custGeom>
            <a:avLst/>
            <a:gdLst/>
            <a:ahLst/>
            <a:cxnLst/>
            <a:rect l="l" t="t" r="r" b="b"/>
            <a:pathLst>
              <a:path w="7560945" h="395604">
                <a:moveTo>
                  <a:pt x="0" y="0"/>
                </a:moveTo>
                <a:lnTo>
                  <a:pt x="0" y="395605"/>
                </a:lnTo>
                <a:lnTo>
                  <a:pt x="7560564" y="395605"/>
                </a:lnTo>
                <a:lnTo>
                  <a:pt x="7560564" y="0"/>
                </a:lnTo>
                <a:lnTo>
                  <a:pt x="0" y="0"/>
                </a:lnTo>
                <a:close/>
              </a:path>
            </a:pathLst>
          </a:custGeom>
          <a:solidFill>
            <a:srgbClr val="EB79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hyperlink" Target="mailto:mdufour@capsport-epi.fr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capsport-epi.fr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809876"/>
            <a:ext cx="7560309" cy="437515"/>
          </a:xfrm>
          <a:prstGeom prst="rect">
            <a:avLst/>
          </a:prstGeom>
          <a:solidFill>
            <a:srgbClr val="EB7901"/>
          </a:solidFill>
        </p:spPr>
        <p:txBody>
          <a:bodyPr vert="horz" wrap="square" lIns="0" tIns="27940" rIns="0" bIns="0" rtlCol="0">
            <a:spAutoFit/>
          </a:bodyPr>
          <a:lstStyle/>
          <a:p>
            <a:pPr marL="116205" algn="ctr">
              <a:lnSpc>
                <a:spcPct val="100000"/>
              </a:lnSpc>
              <a:spcBef>
                <a:spcPts val="22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FICHE</a:t>
            </a:r>
            <a:r>
              <a:rPr sz="1800" b="1" spc="3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D’INSCRIPTION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" y="9824999"/>
            <a:ext cx="7559675" cy="314189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723515">
              <a:lnSpc>
                <a:spcPct val="100000"/>
              </a:lnSpc>
              <a:spcBef>
                <a:spcPts val="770"/>
              </a:spcBef>
            </a:pPr>
            <a:r>
              <a:rPr lang="fr-FR" sz="1400" spc="-5" dirty="0">
                <a:solidFill>
                  <a:srgbClr val="FFFFFF"/>
                </a:solidFill>
                <a:latin typeface="Calibri"/>
                <a:cs typeface="Calibri"/>
              </a:rPr>
              <a:t>Margaux DUFOUR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06 </a:t>
            </a:r>
            <a:r>
              <a:rPr lang="fr-FR" sz="1400" dirty="0">
                <a:solidFill>
                  <a:srgbClr val="FFFFFF"/>
                </a:solidFill>
                <a:latin typeface="Calibri"/>
                <a:cs typeface="Calibri"/>
              </a:rPr>
              <a:t>51 62 77 79   </a:t>
            </a:r>
            <a:r>
              <a:rPr lang="fr-FR" sz="1400" spc="-5" dirty="0" err="1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mdufour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  <a:hlinkClick r:id="rId2"/>
              </a:rPr>
              <a:t>@capsport-epi.fr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695701" y="10251096"/>
            <a:ext cx="3037205" cy="180340"/>
            <a:chOff x="2695701" y="10251096"/>
            <a:chExt cx="3037205" cy="18034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81626" y="10251147"/>
              <a:ext cx="179666" cy="17970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53201" y="10251147"/>
              <a:ext cx="179666" cy="17970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95701" y="10251096"/>
              <a:ext cx="179666" cy="17940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2931286" y="10246867"/>
            <a:ext cx="386969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723389" algn="l"/>
                <a:tab pos="2895600" algn="l"/>
              </a:tabLst>
            </a:pPr>
            <a:r>
              <a:rPr sz="900" spc="-5" dirty="0">
                <a:solidFill>
                  <a:srgbClr val="FFFFFF"/>
                </a:solidFill>
                <a:latin typeface="Calibri"/>
                <a:cs typeface="Calibri"/>
              </a:rPr>
              <a:t>/capsport.association	/capsport	</a:t>
            </a:r>
            <a:r>
              <a:rPr sz="900" spc="-5" dirty="0">
                <a:solidFill>
                  <a:srgbClr val="FFFFFF"/>
                </a:solidFill>
                <a:latin typeface="Calibri"/>
                <a:cs typeface="Calibri"/>
                <a:hlinkClick r:id="rId6"/>
              </a:rPr>
              <a:t>www.capsport-epi.fr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05128" y="9548774"/>
            <a:ext cx="1657350" cy="876300"/>
            <a:chOff x="905128" y="9548774"/>
            <a:chExt cx="1657350" cy="876300"/>
          </a:xfrm>
        </p:grpSpPr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5128" y="9548774"/>
              <a:ext cx="857211" cy="85725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800478" y="9663074"/>
              <a:ext cx="762000" cy="762000"/>
            </a:xfrm>
            <a:custGeom>
              <a:avLst/>
              <a:gdLst/>
              <a:ahLst/>
              <a:cxnLst/>
              <a:rect l="l" t="t" r="r" b="b"/>
              <a:pathLst>
                <a:path w="762000" h="762000">
                  <a:moveTo>
                    <a:pt x="635000" y="0"/>
                  </a:moveTo>
                  <a:lnTo>
                    <a:pt x="127000" y="0"/>
                  </a:lnTo>
                  <a:lnTo>
                    <a:pt x="77527" y="9980"/>
                  </a:lnTo>
                  <a:lnTo>
                    <a:pt x="37163" y="37196"/>
                  </a:lnTo>
                  <a:lnTo>
                    <a:pt x="9967" y="77565"/>
                  </a:lnTo>
                  <a:lnTo>
                    <a:pt x="0" y="127000"/>
                  </a:lnTo>
                  <a:lnTo>
                    <a:pt x="0" y="635000"/>
                  </a:lnTo>
                  <a:lnTo>
                    <a:pt x="9967" y="684434"/>
                  </a:lnTo>
                  <a:lnTo>
                    <a:pt x="37163" y="724803"/>
                  </a:lnTo>
                  <a:lnTo>
                    <a:pt x="77527" y="752019"/>
                  </a:lnTo>
                  <a:lnTo>
                    <a:pt x="127000" y="762000"/>
                  </a:lnTo>
                  <a:lnTo>
                    <a:pt x="635000" y="762000"/>
                  </a:lnTo>
                  <a:lnTo>
                    <a:pt x="684418" y="752019"/>
                  </a:lnTo>
                  <a:lnTo>
                    <a:pt x="724788" y="724803"/>
                  </a:lnTo>
                  <a:lnTo>
                    <a:pt x="752014" y="684434"/>
                  </a:lnTo>
                  <a:lnTo>
                    <a:pt x="762000" y="635000"/>
                  </a:lnTo>
                  <a:lnTo>
                    <a:pt x="762000" y="127000"/>
                  </a:lnTo>
                  <a:lnTo>
                    <a:pt x="752014" y="77565"/>
                  </a:lnTo>
                  <a:lnTo>
                    <a:pt x="724788" y="37196"/>
                  </a:lnTo>
                  <a:lnTo>
                    <a:pt x="684418" y="9980"/>
                  </a:lnTo>
                  <a:lnTo>
                    <a:pt x="635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14778" y="9720224"/>
              <a:ext cx="534009" cy="619760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1" y="2247264"/>
            <a:ext cx="7283450" cy="1634102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 marL="899160" algn="just"/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Pour cette nouvelle édition 2022,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« </a:t>
            </a:r>
            <a:r>
              <a:rPr sz="1100" b="1" dirty="0">
                <a:latin typeface="Arial" panose="020B0604020202020204" pitchFamily="34" charset="0"/>
                <a:cs typeface="Arial" panose="020B0604020202020204" pitchFamily="34" charset="0"/>
              </a:rPr>
              <a:t>Sportez-vous Bien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vous accueille à ROTS !</a:t>
            </a:r>
          </a:p>
          <a:p>
            <a:pPr marL="899160" algn="just"/>
            <a:r>
              <a:rPr sz="1100" b="1" spc="-5" dirty="0" err="1">
                <a:latin typeface="Arial" panose="020B0604020202020204" pitchFamily="34" charset="0"/>
                <a:cs typeface="Arial" panose="020B0604020202020204" pitchFamily="34" charset="0"/>
              </a:rPr>
              <a:t>CAP’Sport</a:t>
            </a:r>
            <a:r>
              <a:rPr sz="1100" b="1" spc="-5" dirty="0">
                <a:latin typeface="Arial" panose="020B0604020202020204" pitchFamily="34" charset="0"/>
                <a:cs typeface="Arial" panose="020B0604020202020204" pitchFamily="34" charset="0"/>
              </a:rPr>
              <a:t> et Advocacy Normandie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vous proposent </a:t>
            </a:r>
            <a:r>
              <a:rPr sz="1100" b="1" spc="-1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sz="1100" b="1" spc="-5" dirty="0">
                <a:latin typeface="Arial" panose="020B0604020202020204" pitchFamily="34" charset="0"/>
                <a:cs typeface="Arial" panose="020B0604020202020204" pitchFamily="34" charset="0"/>
              </a:rPr>
              <a:t>demi-journées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autour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activités physiques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sportives adaptées. Chaque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événement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vous emmènera dans un environnement différent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où les </a:t>
            </a:r>
            <a:r>
              <a:rPr sz="1100" spc="-5" dirty="0" err="1">
                <a:latin typeface="Arial" panose="020B0604020202020204" pitchFamily="34" charset="0"/>
                <a:cs typeface="Arial" panose="020B0604020202020204" pitchFamily="34" charset="0"/>
              </a:rPr>
              <a:t>activités</a:t>
            </a:r>
            <a:r>
              <a:rPr sz="11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partagées</a:t>
            </a:r>
            <a:r>
              <a:rPr sz="11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auront</a:t>
            </a:r>
            <a:r>
              <a:rPr sz="11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toutes</a:t>
            </a:r>
            <a:r>
              <a:rPr sz="11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pour</a:t>
            </a:r>
            <a:r>
              <a:rPr sz="11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objectif</a:t>
            </a:r>
            <a:r>
              <a:rPr sz="11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dirty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z="1100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spc="-5" dirty="0">
                <a:latin typeface="Arial" panose="020B0604020202020204" pitchFamily="34" charset="0"/>
                <a:cs typeface="Arial" panose="020B0604020202020204" pitchFamily="34" charset="0"/>
              </a:rPr>
              <a:t>vivre</a:t>
            </a:r>
            <a:r>
              <a:rPr sz="1100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1" dirty="0">
                <a:latin typeface="Arial" panose="020B0604020202020204" pitchFamily="34" charset="0"/>
                <a:cs typeface="Arial" panose="020B0604020202020204" pitchFamily="34" charset="0"/>
              </a:rPr>
              <a:t>ensemble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sz="1300" b="1" spc="-5" dirty="0">
                <a:latin typeface="Arial" panose="020B0604020202020204" pitchFamily="34" charset="0"/>
                <a:cs typeface="Arial" panose="020B0604020202020204" pitchFamily="34" charset="0"/>
              </a:rPr>
              <a:t>L’évènement aura</a:t>
            </a:r>
            <a:r>
              <a:rPr sz="1300"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5" dirty="0">
                <a:latin typeface="Arial" panose="020B0604020202020204" pitchFamily="34" charset="0"/>
                <a:cs typeface="Arial" panose="020B0604020202020204" pitchFamily="34" charset="0"/>
              </a:rPr>
              <a:t>lieu</a:t>
            </a:r>
            <a:r>
              <a:rPr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5" dirty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1300" b="1" spc="-5" dirty="0">
                <a:latin typeface="Arial" panose="020B0604020202020204" pitchFamily="34" charset="0"/>
                <a:cs typeface="Arial" panose="020B0604020202020204" pitchFamily="34" charset="0"/>
              </a:rPr>
              <a:t> MARDI 29  MARS 2022 </a:t>
            </a:r>
            <a:r>
              <a:rPr lang="fr-FR" sz="1100" b="1" spc="-5" dirty="0">
                <a:latin typeface="Arial" panose="020B0604020202020204" pitchFamily="34" charset="0"/>
                <a:cs typeface="Arial" panose="020B0604020202020204" pitchFamily="34" charset="0"/>
              </a:rPr>
              <a:t>au Gymnase Benoît COSTIL - ROTS</a:t>
            </a:r>
            <a:endParaRPr sz="1100" dirty="0">
              <a:latin typeface="Calibri"/>
              <a:cs typeface="Calibri"/>
            </a:endParaRPr>
          </a:p>
          <a:p>
            <a:pPr marL="1080000" marR="2475230">
              <a:lnSpc>
                <a:spcPct val="101699"/>
              </a:lnSpc>
            </a:pPr>
            <a:r>
              <a:rPr sz="1200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12h</a:t>
            </a:r>
            <a:r>
              <a:rPr lang="fr-FR" sz="1200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repas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spc="-5" dirty="0">
                <a:latin typeface="Arial" panose="020B0604020202020204" pitchFamily="34" charset="0"/>
                <a:cs typeface="Arial" panose="020B0604020202020204" pitchFamily="34" charset="0"/>
              </a:rPr>
              <a:t>partagé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200" spc="-5" dirty="0">
                <a:latin typeface="Arial" panose="020B0604020202020204" pitchFamily="34" charset="0"/>
                <a:cs typeface="Arial" panose="020B0604020202020204" pitchFamily="34" charset="0"/>
              </a:rPr>
              <a:t>apporter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votre </a:t>
            </a:r>
            <a:r>
              <a:rPr sz="1200" spc="-5" dirty="0" err="1">
                <a:latin typeface="Arial" panose="020B0604020202020204" pitchFamily="34" charset="0"/>
                <a:cs typeface="Arial" panose="020B0604020202020204" pitchFamily="34" charset="0"/>
              </a:rPr>
              <a:t>repas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12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0" marR="2475230">
              <a:lnSpc>
                <a:spcPct val="101699"/>
              </a:lnSpc>
            </a:pPr>
            <a:r>
              <a:rPr sz="1200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13h</a:t>
            </a:r>
            <a:r>
              <a:rPr sz="12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Café</a:t>
            </a:r>
          </a:p>
          <a:p>
            <a:pPr marL="1080000" marR="1822450">
              <a:lnSpc>
                <a:spcPct val="101699"/>
              </a:lnSpc>
            </a:pPr>
            <a:r>
              <a:rPr sz="1200" u="sng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13h30-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16h</a:t>
            </a:r>
            <a:r>
              <a:rPr sz="12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activités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sportives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sz="12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culturelles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accessibles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 err="1">
                <a:latin typeface="Arial" panose="020B0604020202020204" pitchFamily="34" charset="0"/>
                <a:cs typeface="Arial" panose="020B0604020202020204" pitchFamily="34" charset="0"/>
              </a:rPr>
              <a:t>tous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2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0000" marR="1822450">
              <a:lnSpc>
                <a:spcPct val="101699"/>
              </a:lnSpc>
            </a:pPr>
            <a:r>
              <a:rPr sz="1200" spc="-2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16h-1</a:t>
            </a:r>
            <a:r>
              <a:rPr lang="fr-FR" sz="1200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r-FR" sz="1200" u="sng" spc="-5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fin</a:t>
            </a:r>
            <a:r>
              <a:rPr sz="12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>
                <a:latin typeface="Arial" panose="020B0604020202020204" pitchFamily="34" charset="0"/>
                <a:cs typeface="Arial" panose="020B0604020202020204" pitchFamily="34" charset="0"/>
              </a:rPr>
              <a:t>d'activités,</a:t>
            </a:r>
            <a:r>
              <a:rPr sz="12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5" dirty="0" err="1">
                <a:latin typeface="Arial" panose="020B0604020202020204" pitchFamily="34" charset="0"/>
                <a:cs typeface="Arial" panose="020B0604020202020204" pitchFamily="34" charset="0"/>
              </a:rPr>
              <a:t>goûter</a:t>
            </a:r>
            <a:endParaRPr lang="fr-FR" sz="1200" spc="-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899464" y="4389754"/>
          <a:ext cx="5755640" cy="11447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89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167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4507"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1870"/>
                        </a:lnSpc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Informations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sur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structure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250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Structure</a:t>
                      </a:r>
                      <a:r>
                        <a:rPr sz="12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275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Adresse</a:t>
                      </a:r>
                      <a:r>
                        <a:rPr sz="12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2503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Code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postal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250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Téléphone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703544"/>
              </p:ext>
            </p:extLst>
          </p:nvPr>
        </p:nvGraphicFramePr>
        <p:xfrm>
          <a:off x="899464" y="5725032"/>
          <a:ext cx="5755639" cy="11429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89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89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89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89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4507">
                <a:tc gridSpan="4">
                  <a:txBody>
                    <a:bodyPr/>
                    <a:lstStyle/>
                    <a:p>
                      <a:pPr marL="635" algn="ctr">
                        <a:lnSpc>
                          <a:spcPts val="1855"/>
                        </a:lnSpc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Informations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sur le</a:t>
                      </a:r>
                      <a:r>
                        <a:rPr lang="fr-FR"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/la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 err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référent</a:t>
                      </a:r>
                      <a:r>
                        <a:rPr lang="fr-FR"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(e)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: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</a:t>
                      </a:r>
                      <a:r>
                        <a:rPr sz="12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Prénom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25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2503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Téléphone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2503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Email</a:t>
                      </a: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899464" y="7058913"/>
          <a:ext cx="5755639" cy="699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89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89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89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89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4508">
                <a:tc gridSpan="4">
                  <a:txBody>
                    <a:bodyPr/>
                    <a:lstStyle/>
                    <a:p>
                      <a:pPr algn="ctr">
                        <a:lnSpc>
                          <a:spcPts val="1855"/>
                        </a:lnSpc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Inscription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2503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Prix/personne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405"/>
                        </a:lnSpc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5€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Nombre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d’inscrits*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250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Prix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total**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  <a:solidFill>
                      <a:srgbClr val="EB790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04040"/>
                      </a:solidFill>
                      <a:prstDash val="solid"/>
                    </a:lnL>
                    <a:lnR w="6350">
                      <a:solidFill>
                        <a:srgbClr val="404040"/>
                      </a:solidFill>
                      <a:prstDash val="solid"/>
                    </a:lnR>
                    <a:lnT w="6350">
                      <a:solidFill>
                        <a:srgbClr val="404040"/>
                      </a:solidFill>
                      <a:prstDash val="solid"/>
                    </a:lnT>
                    <a:lnB w="6350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8" name="object 18"/>
          <p:cNvSpPr txBox="1"/>
          <p:nvPr/>
        </p:nvSpPr>
        <p:spPr>
          <a:xfrm>
            <a:off x="886764" y="7847227"/>
            <a:ext cx="2178050" cy="36068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spc="-5" dirty="0">
                <a:latin typeface="Calibri"/>
                <a:cs typeface="Calibri"/>
              </a:rPr>
              <a:t>* Evènement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accessible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à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partir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de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16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ans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5" dirty="0">
                <a:latin typeface="Calibri"/>
                <a:cs typeface="Calibri"/>
              </a:rPr>
              <a:t>**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Chèque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à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l’ordre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de</a:t>
            </a:r>
            <a:r>
              <a:rPr sz="1000" spc="-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«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CAP’Sport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»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512" y="9174479"/>
            <a:ext cx="5741035" cy="243656"/>
          </a:xfrm>
          <a:prstGeom prst="rect">
            <a:avLst/>
          </a:prstGeom>
          <a:solidFill>
            <a:srgbClr val="EB7901"/>
          </a:solidFill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55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Clôture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des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inscriptions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le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fr-FR" sz="1600" b="1" spc="-10" dirty="0">
                <a:solidFill>
                  <a:srgbClr val="FFFFFF"/>
                </a:solidFill>
                <a:latin typeface="Calibri"/>
                <a:cs typeface="Calibri"/>
              </a:rPr>
              <a:t>jeudi 24 Mars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fr-FR" sz="1600" b="1" spc="-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6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!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2512" y="8305545"/>
            <a:ext cx="5756275" cy="565796"/>
          </a:xfrm>
          <a:prstGeom prst="rect">
            <a:avLst/>
          </a:prstGeom>
          <a:solidFill>
            <a:srgbClr val="F1F1F1"/>
          </a:solidFill>
          <a:ln w="6096">
            <a:solidFill>
              <a:srgbClr val="404040"/>
            </a:solidFill>
          </a:ln>
        </p:spPr>
        <p:txBody>
          <a:bodyPr vert="horz" wrap="square" lIns="0" tIns="56515" rIns="0" bIns="0" rtlCol="0">
            <a:spAutoFit/>
          </a:bodyPr>
          <a:lstStyle/>
          <a:p>
            <a:pPr marL="69850">
              <a:lnSpc>
                <a:spcPct val="100000"/>
              </a:lnSpc>
              <a:spcBef>
                <a:spcPts val="445"/>
              </a:spcBef>
              <a:tabLst>
                <a:tab pos="3105150" algn="l"/>
              </a:tabLst>
            </a:pPr>
            <a:r>
              <a:rPr sz="1100" dirty="0">
                <a:latin typeface="Calibri"/>
                <a:cs typeface="Calibri"/>
              </a:rPr>
              <a:t>Notre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structure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spc="-5" dirty="0">
                <a:latin typeface="Calibri"/>
                <a:cs typeface="Calibri"/>
              </a:rPr>
              <a:t>s’engage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à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participer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au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lang="fr-FR" sz="1100" spc="-5" dirty="0">
                <a:latin typeface="Calibri"/>
                <a:cs typeface="Calibri"/>
              </a:rPr>
              <a:t>dixième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évènement</a:t>
            </a:r>
            <a:endParaRPr sz="1100" dirty="0">
              <a:latin typeface="Calibri"/>
              <a:cs typeface="Calibri"/>
            </a:endParaRPr>
          </a:p>
          <a:p>
            <a:pPr marL="69850" marR="57785">
              <a:lnSpc>
                <a:spcPct val="101800"/>
              </a:lnSpc>
            </a:pPr>
            <a:r>
              <a:rPr sz="1100" dirty="0">
                <a:latin typeface="Calibri"/>
                <a:cs typeface="Calibri"/>
              </a:rPr>
              <a:t>«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Sportez-Vous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Bien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»</a:t>
            </a:r>
            <a:r>
              <a:rPr sz="1100" spc="-5" dirty="0">
                <a:latin typeface="Calibri"/>
                <a:cs typeface="Calibri"/>
              </a:rPr>
              <a:t> 202</a:t>
            </a:r>
            <a:r>
              <a:rPr lang="fr-FR" sz="1100" spc="-5" dirty="0">
                <a:latin typeface="Calibri"/>
                <a:cs typeface="Calibri"/>
              </a:rPr>
              <a:t>2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mis en</a:t>
            </a:r>
            <a:r>
              <a:rPr sz="1100" spc="-5" dirty="0">
                <a:latin typeface="Calibri"/>
                <a:cs typeface="Calibri"/>
              </a:rPr>
              <a:t> place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par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les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associations CAP’Sport</a:t>
            </a:r>
            <a:r>
              <a:rPr sz="1100" dirty="0">
                <a:latin typeface="Calibri"/>
                <a:cs typeface="Calibri"/>
              </a:rPr>
              <a:t> et </a:t>
            </a:r>
            <a:r>
              <a:rPr sz="1100" spc="-5" dirty="0">
                <a:latin typeface="Calibri"/>
                <a:cs typeface="Calibri"/>
              </a:rPr>
              <a:t>Advocacy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Normandie.</a:t>
            </a:r>
            <a:r>
              <a:rPr sz="1100" spc="25" dirty="0">
                <a:latin typeface="Calibri"/>
                <a:cs typeface="Calibri"/>
              </a:rPr>
              <a:t> </a:t>
            </a:r>
            <a:endParaRPr lang="fr-FR" sz="1100" spc="25" dirty="0">
              <a:latin typeface="Calibri"/>
              <a:cs typeface="Calibri"/>
            </a:endParaRPr>
          </a:p>
          <a:p>
            <a:pPr marL="69850" marR="57785">
              <a:lnSpc>
                <a:spcPct val="101800"/>
              </a:lnSpc>
            </a:pPr>
            <a:r>
              <a:rPr sz="1100" spc="-5" dirty="0" err="1">
                <a:latin typeface="Calibri"/>
                <a:cs typeface="Calibri"/>
              </a:rPr>
              <a:t>En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2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outre,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je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 err="1">
                <a:latin typeface="Calibri"/>
                <a:cs typeface="Calibri"/>
              </a:rPr>
              <a:t>déclare</a:t>
            </a:r>
            <a:r>
              <a:rPr sz="1100" spc="-5" dirty="0">
                <a:latin typeface="Calibri"/>
                <a:cs typeface="Calibri"/>
              </a:rPr>
              <a:t> exact</a:t>
            </a:r>
            <a:r>
              <a:rPr lang="fr-FR" sz="1100" spc="-5" dirty="0">
                <a:latin typeface="Calibri"/>
                <a:cs typeface="Calibri"/>
              </a:rPr>
              <a:t>s</a:t>
            </a:r>
            <a:r>
              <a:rPr sz="1100" dirty="0">
                <a:latin typeface="Calibri"/>
                <a:cs typeface="Calibri"/>
              </a:rPr>
              <a:t> les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renseignements</a:t>
            </a:r>
            <a:r>
              <a:rPr sz="1100" spc="-5" dirty="0">
                <a:latin typeface="Calibri"/>
                <a:cs typeface="Calibri"/>
              </a:rPr>
              <a:t> portés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sur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cette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fiche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d’inscription.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E6FA192-7E3C-45C5-9BB6-EF5BC94D9175}"/>
              </a:ext>
            </a:extLst>
          </p:cNvPr>
          <p:cNvSpPr/>
          <p:nvPr/>
        </p:nvSpPr>
        <p:spPr>
          <a:xfrm>
            <a:off x="0" y="0"/>
            <a:ext cx="7556500" cy="1788451"/>
          </a:xfrm>
          <a:prstGeom prst="rect">
            <a:avLst/>
          </a:prstGeom>
          <a:solidFill>
            <a:srgbClr val="E79F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9A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083538A2-4BA6-4353-9088-B3B5EDC250E4}"/>
              </a:ext>
            </a:extLst>
          </p:cNvPr>
          <p:cNvSpPr/>
          <p:nvPr/>
        </p:nvSpPr>
        <p:spPr>
          <a:xfrm>
            <a:off x="382405" y="92547"/>
            <a:ext cx="67954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ndy Cane (Unregistered)" panose="00000400000000000000" pitchFamily="2" charset="0"/>
              </a:rPr>
              <a:t>SPORTEZ VOUS BIEN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044E3F17-7826-43B4-8825-EF2C9C12907E}"/>
              </a:ext>
            </a:extLst>
          </p:cNvPr>
          <p:cNvSpPr/>
          <p:nvPr/>
        </p:nvSpPr>
        <p:spPr>
          <a:xfrm>
            <a:off x="1870789" y="1055368"/>
            <a:ext cx="3894336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5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Mardi 29 mars 2022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192</Words>
  <Application>Microsoft Office PowerPoint</Application>
  <PresentationFormat>Personnalisé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Candy Cane (Unregistered)</vt:lpstr>
      <vt:lpstr>Times New Roman</vt:lpstr>
      <vt:lpstr>Office Theme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Henrik Le Play</dc:creator>
  <cp:lastModifiedBy>julie Escalié</cp:lastModifiedBy>
  <cp:revision>5</cp:revision>
  <dcterms:created xsi:type="dcterms:W3CDTF">2021-09-14T07:30:48Z</dcterms:created>
  <dcterms:modified xsi:type="dcterms:W3CDTF">2022-03-07T11:28:29Z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2020-06-24T00:00:00Z</vt:filetime>
  </property>
  <property fmtid="{D5CDD505-2E9C-101B-9397-08002B2CF9AE}" pid="3" name="Creator">
    <vt:lpwstr>Microsoft® Word 2013</vt:lpwstr>
  </property>
  <property fmtid="{D5CDD505-2E9C-101B-9397-08002B2CF9AE}" pid="4" name="LastSaved">
    <vt:filetime>2021-09-14T00:00:00Z</vt:filetime>
  </property>
</Properties>
</file>